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11" r:id="rId27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76" Type="http://schemas.openxmlformats.org/officeDocument/2006/relationships/slide" Target="slides/slide15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0" name="Shape 11320"/>
        <p:cNvGrpSpPr/>
        <p:nvPr/>
      </p:nvGrpSpPr>
      <p:grpSpPr>
        <a:xfrm>
          <a:off x="0" y="0"/>
          <a:ext cx="0" cy="0"/>
          <a:chOff x="0" y="0"/>
          <a:chExt cx="0" cy="0"/>
        </a:xfrm>
      </p:grpSpPr>
      <p:sp>
        <p:nvSpPr>
          <p:cNvPr id="11321" name="Google Shape;11321;p1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22" name="Google Shape;11322;p1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notesSlide" Target="../notesSlides/notesSlide156.xml"/></Relationships>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3" name="Shape 11323"/>
        <p:cNvGrpSpPr/>
        <p:nvPr/>
      </p:nvGrpSpPr>
      <p:grpSpPr>
        <a:xfrm>
          <a:off x="0" y="0"/>
          <a:ext cx="0" cy="0"/>
          <a:chOff x="0" y="0"/>
          <a:chExt cx="0" cy="0"/>
        </a:xfrm>
      </p:grpSpPr>
      <p:sp>
        <p:nvSpPr>
          <p:cNvPr id="11324" name="Google Shape;11324;p158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Materials and Handouts</a:t>
            </a:r>
            <a:endParaRPr/>
          </a:p>
        </p:txBody>
      </p:sp>
      <p:sp>
        <p:nvSpPr>
          <p:cNvPr id="11325" name="Google Shape;11325;p1586"/>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Font typeface="Arial"/>
              <a:buChar char="•"/>
            </a:pPr>
            <a:r>
              <a:rPr lang="en-US"/>
              <a:t>5 Handouts</a:t>
            </a:r>
            <a:endParaRPr/>
          </a:p>
          <a:p>
            <a:pPr indent="-285750" lvl="1" marL="742950" rtl="0" algn="l">
              <a:spcBef>
                <a:spcPts val="400"/>
              </a:spcBef>
              <a:spcAft>
                <a:spcPts val="0"/>
              </a:spcAft>
              <a:buClr>
                <a:schemeClr val="dk1"/>
              </a:buClr>
              <a:buSzPts val="2000"/>
              <a:buFont typeface="Arial"/>
              <a:buChar char="o"/>
            </a:pPr>
            <a:r>
              <a:rPr lang="en-US"/>
              <a:t>Recommended Minutes of Physical Activity for Adults (H-6)</a:t>
            </a:r>
            <a:endParaRPr/>
          </a:p>
          <a:p>
            <a:pPr indent="-285750" lvl="1" marL="742950" rtl="0" algn="l">
              <a:spcBef>
                <a:spcPts val="400"/>
              </a:spcBef>
              <a:spcAft>
                <a:spcPts val="0"/>
              </a:spcAft>
              <a:buClr>
                <a:schemeClr val="dk1"/>
              </a:buClr>
              <a:buSzPts val="2000"/>
              <a:buFont typeface="Arial"/>
              <a:buChar char="o"/>
            </a:pPr>
            <a:r>
              <a:rPr lang="en-US"/>
              <a:t>Health Benefits of Physical Activity (H-7)</a:t>
            </a:r>
            <a:endParaRPr/>
          </a:p>
          <a:p>
            <a:pPr indent="-285750" lvl="1" marL="742950" rtl="0" algn="l">
              <a:spcBef>
                <a:spcPts val="400"/>
              </a:spcBef>
              <a:spcAft>
                <a:spcPts val="0"/>
              </a:spcAft>
              <a:buClr>
                <a:schemeClr val="dk1"/>
              </a:buClr>
              <a:buSzPts val="2000"/>
              <a:buFont typeface="Arial"/>
              <a:buChar char="o"/>
            </a:pPr>
            <a:r>
              <a:rPr lang="en-US"/>
              <a:t>Physical Activity Scoreboard (H-8)</a:t>
            </a:r>
            <a:endParaRPr/>
          </a:p>
          <a:p>
            <a:pPr indent="-285750" lvl="1" marL="742950" rtl="0" algn="l">
              <a:spcBef>
                <a:spcPts val="400"/>
              </a:spcBef>
              <a:spcAft>
                <a:spcPts val="0"/>
              </a:spcAft>
              <a:buClr>
                <a:schemeClr val="dk1"/>
              </a:buClr>
              <a:buSzPts val="2000"/>
              <a:buFont typeface="Arial"/>
              <a:buChar char="o"/>
            </a:pPr>
            <a:r>
              <a:rPr lang="en-US"/>
              <a:t>Keeping FITT (H-26)</a:t>
            </a:r>
            <a:endParaRPr/>
          </a:p>
          <a:p>
            <a:pPr indent="-285750" lvl="1" marL="742950" rtl="0" algn="l">
              <a:spcBef>
                <a:spcPts val="400"/>
              </a:spcBef>
              <a:spcAft>
                <a:spcPts val="0"/>
              </a:spcAft>
              <a:buClr>
                <a:schemeClr val="dk1"/>
              </a:buClr>
              <a:buSzPts val="2000"/>
              <a:buFont typeface="Arial"/>
              <a:buChar char="o"/>
            </a:pPr>
            <a:r>
              <a:rPr lang="en-US"/>
              <a:t>Physical Activity Pyramid (H-27)</a:t>
            </a:r>
            <a:endParaRPr/>
          </a:p>
          <a:p>
            <a:pPr indent="-342900" lvl="0" marL="342900" rtl="0" algn="l">
              <a:spcBef>
                <a:spcPts val="480"/>
              </a:spcBef>
              <a:spcAft>
                <a:spcPts val="0"/>
              </a:spcAft>
              <a:buClr>
                <a:schemeClr val="dk1"/>
              </a:buClr>
              <a:buSzPts val="2400"/>
              <a:buFont typeface="Arial"/>
              <a:buChar char="•"/>
            </a:pPr>
            <a:r>
              <a:rPr lang="en-US"/>
              <a:t>Dry-erase board or large sheet of paper</a:t>
            </a:r>
            <a:endParaRPr/>
          </a:p>
          <a:p>
            <a:pPr indent="-342900" lvl="0" marL="342900" rtl="0" algn="l">
              <a:spcBef>
                <a:spcPts val="480"/>
              </a:spcBef>
              <a:spcAft>
                <a:spcPts val="0"/>
              </a:spcAft>
              <a:buClr>
                <a:schemeClr val="dk1"/>
              </a:buClr>
              <a:buSzPts val="2400"/>
              <a:buFont typeface="Arial"/>
              <a:buChar char="•"/>
            </a:pPr>
            <a:r>
              <a:rPr lang="en-US"/>
              <a:t>Markers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